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737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630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49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998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81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9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483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87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42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94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14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CO" sz="4400" b="0" i="0" dirty="0">
                <a:solidFill>
                  <a:schemeClr val="bg1"/>
                </a:solidFill>
                <a:effectLst/>
                <a:latin typeface="+mj-lt"/>
              </a:rPr>
              <a:t>DOI: </a:t>
            </a:r>
            <a:r>
              <a:rPr lang="es-CO" sz="4400" dirty="0">
                <a:solidFill>
                  <a:schemeClr val="bg1"/>
                </a:solidFill>
                <a:latin typeface="+mj-lt"/>
              </a:rPr>
              <a:t>https://doi.org/10.14295/rp.v53i3.157</a:t>
            </a:r>
          </a:p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0" i="0" u="none" strike="noStrike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8046720" y="3180080"/>
            <a:ext cx="3602735" cy="1005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="1" i="0" u="none" strike="noStrike" baseline="30000" dirty="0"/>
              <a:t>:</a:t>
            </a:r>
            <a:r>
              <a:rPr lang="en-US" sz="2200" b="0" i="0" u="none" strike="noStrike" baseline="30000" dirty="0"/>
              <a:t> </a:t>
            </a:r>
            <a:r>
              <a:rPr lang="es-CO" sz="2200" baseline="30000" dirty="0"/>
              <a:t>Arbeláez Eslait SA, </a:t>
            </a:r>
            <a:r>
              <a:rPr lang="es-CO" sz="2200" baseline="30000" dirty="0" err="1"/>
              <a:t>Esmeral</a:t>
            </a:r>
            <a:r>
              <a:rPr lang="es-CO" sz="2200" baseline="30000" dirty="0"/>
              <a:t> Atehortúa KK, </a:t>
            </a:r>
            <a:r>
              <a:rPr lang="es-CO" sz="2200" baseline="30000" dirty="0" err="1"/>
              <a:t>Peluffo</a:t>
            </a:r>
            <a:r>
              <a:rPr lang="es-CO" sz="2200" baseline="30000" dirty="0"/>
              <a:t> Vergara S. Comunicación Interauricular. </a:t>
            </a:r>
            <a:r>
              <a:rPr lang="es-CO" sz="2200" baseline="30000" dirty="0" err="1"/>
              <a:t>Pediatr</a:t>
            </a:r>
            <a:r>
              <a:rPr lang="es-CO" sz="2200" baseline="30000" dirty="0"/>
              <a:t>. 2020;53(3):115-119</a:t>
            </a:r>
            <a:r>
              <a:rPr lang="en-US" sz="2200" baseline="30000" dirty="0"/>
              <a:t>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405CEA8-6944-425C-906C-BE4B58C4CE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45" y="2386584"/>
            <a:ext cx="4731607" cy="355701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D9D77198-B68B-4BCA-81A1-F74E6B9D6F51}"/>
              </a:ext>
            </a:extLst>
          </p:cNvPr>
          <p:cNvSpPr txBox="1"/>
          <p:nvPr/>
        </p:nvSpPr>
        <p:spPr>
          <a:xfrm>
            <a:off x="504445" y="5930568"/>
            <a:ext cx="47316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500" b="1" dirty="0">
                <a:latin typeface="+mj-lt"/>
              </a:rPr>
              <a:t>Figura. 1: </a:t>
            </a:r>
            <a:r>
              <a:rPr lang="es-CO" sz="1500" dirty="0">
                <a:latin typeface="+mj-lt"/>
              </a:rPr>
              <a:t>Ecocardiograma transtorácico con </a:t>
            </a:r>
            <a:r>
              <a:rPr lang="es-CO" sz="1500" dirty="0" err="1">
                <a:latin typeface="+mj-lt"/>
              </a:rPr>
              <a:t>doppler</a:t>
            </a:r>
            <a:r>
              <a:rPr lang="es-CO" sz="1500" dirty="0">
                <a:latin typeface="+mj-lt"/>
              </a:rPr>
              <a:t>. CIA de tipo ostium </a:t>
            </a:r>
            <a:r>
              <a:rPr lang="es-CO" sz="1500" dirty="0" err="1">
                <a:latin typeface="+mj-lt"/>
              </a:rPr>
              <a:t>secundum</a:t>
            </a:r>
            <a:r>
              <a:rPr lang="es-CO" sz="1500" dirty="0">
                <a:latin typeface="+mj-lt"/>
              </a:rPr>
              <a:t> de 6.2 </a:t>
            </a:r>
            <a:r>
              <a:rPr lang="es-CO" sz="1500" dirty="0" err="1">
                <a:latin typeface="+mj-lt"/>
              </a:rPr>
              <a:t>mm.</a:t>
            </a:r>
            <a:endParaRPr lang="es-CO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918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55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Diony Pulido</dc:creator>
  <cp:lastModifiedBy>Diony Pulido</cp:lastModifiedBy>
  <cp:revision>8</cp:revision>
  <dcterms:created xsi:type="dcterms:W3CDTF">2020-12-09T02:09:12Z</dcterms:created>
  <dcterms:modified xsi:type="dcterms:W3CDTF">2021-02-23T19:27:39Z</dcterms:modified>
</cp:coreProperties>
</file>