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7374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6308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149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998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244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818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990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4830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3873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9427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494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6FC72-253F-45A2-A63B-DAA1381EA873}" type="datetimeFigureOut">
              <a:rPr lang="es-CO" smtClean="0"/>
              <a:t>8/12/2020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514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EC44EAE-BDB8-4429-9CC2-372165AA364F}"/>
              </a:ext>
            </a:extLst>
          </p:cNvPr>
          <p:cNvSpPr txBox="1"/>
          <p:nvPr/>
        </p:nvSpPr>
        <p:spPr>
          <a:xfrm>
            <a:off x="838200" y="5852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aseline="30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DOI: </a:t>
            </a:r>
            <a:r>
              <a:rPr lang="en-US" sz="4400" baseline="300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https://doi.org/110.14295/rp.v53i2.202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68AF9CF-9132-4026-A4D2-DCB5F3A484B6}"/>
              </a:ext>
            </a:extLst>
          </p:cNvPr>
          <p:cNvSpPr txBox="1"/>
          <p:nvPr/>
        </p:nvSpPr>
        <p:spPr>
          <a:xfrm>
            <a:off x="7546848" y="2516777"/>
            <a:ext cx="3803904" cy="3660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i="0" u="none" strike="noStrike" baseline="30000"/>
              <a:t>Como Citar:</a:t>
            </a:r>
            <a:r>
              <a:rPr lang="en-US" sz="2200" b="0" i="0" u="none" strike="noStrike" baseline="30000"/>
              <a:t> Barbed Ferrández SM, Moneo Hernández MI, Lasarte Velillas JJ, Ruiz Pardo A. Características, control de la enfermedad y calidad de vida de los pacientes asignados al “Programa de atención al niño asmático” de un centro de atención primaria Pediatr. 2020;53(2):49-55. </a:t>
            </a:r>
          </a:p>
        </p:txBody>
      </p:sp>
      <p:pic>
        <p:nvPicPr>
          <p:cNvPr id="3" name="Imagen 2" descr="Gráfico, Gráfico de barras, Histograma&#10;&#10;Descripción generada automáticamente">
            <a:extLst>
              <a:ext uri="{FF2B5EF4-FFF2-40B4-BE49-F238E27FC236}">
                <a16:creationId xmlns:a16="http://schemas.microsoft.com/office/drawing/2014/main" id="{A7AEF3A7-6E91-4EC6-A567-BF500878F9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80" y="2270204"/>
            <a:ext cx="5471160" cy="4425954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9376A2A-BB0E-4F68-AA53-434CF088AA44}"/>
              </a:ext>
            </a:extLst>
          </p:cNvPr>
          <p:cNvSpPr txBox="1"/>
          <p:nvPr/>
        </p:nvSpPr>
        <p:spPr>
          <a:xfrm>
            <a:off x="762000" y="230830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Figura 1. Resultados PAQLQTM (realizada por los pacientes) y PACQLQTM (realizada por los cuidadores)</a:t>
            </a:r>
          </a:p>
        </p:txBody>
      </p:sp>
    </p:spTree>
    <p:extLst>
      <p:ext uri="{BB962C8B-B14F-4D97-AF65-F5344CB8AC3E}">
        <p14:creationId xmlns:p14="http://schemas.microsoft.com/office/powerpoint/2010/main" val="312314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5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EC44EAE-BDB8-4429-9CC2-372165AA364F}"/>
              </a:ext>
            </a:extLst>
          </p:cNvPr>
          <p:cNvSpPr txBox="1"/>
          <p:nvPr/>
        </p:nvSpPr>
        <p:spPr>
          <a:xfrm>
            <a:off x="1181100" y="585216"/>
            <a:ext cx="10172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aseline="30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DOI: </a:t>
            </a:r>
            <a:r>
              <a:rPr lang="es-ES_tradnl" sz="4400" baseline="30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https://doi.org/110.14295/rp.v53i2.202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68AF9CF-9132-4026-A4D2-DCB5F3A484B6}"/>
              </a:ext>
            </a:extLst>
          </p:cNvPr>
          <p:cNvSpPr txBox="1"/>
          <p:nvPr/>
        </p:nvSpPr>
        <p:spPr>
          <a:xfrm>
            <a:off x="7845551" y="3078480"/>
            <a:ext cx="3803904" cy="2082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200" b="1" i="0" u="none" strike="noStrike" baseline="30000" dirty="0">
                <a:solidFill>
                  <a:srgbClr val="000000"/>
                </a:solidFill>
                <a:latin typeface="+mj-lt"/>
              </a:rPr>
              <a:t>Como Citar:</a:t>
            </a:r>
            <a:r>
              <a:rPr lang="es-MX" sz="2200" b="0" i="0" u="none" strike="noStrike" baseline="30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s-MX" sz="2200" b="0" i="0" u="none" strike="noStrike" baseline="30000" dirty="0" err="1">
                <a:solidFill>
                  <a:srgbClr val="000000"/>
                </a:solidFill>
                <a:latin typeface="+mj-lt"/>
              </a:rPr>
              <a:t>Barbed</a:t>
            </a:r>
            <a:r>
              <a:rPr lang="es-MX" sz="2200" b="0" i="0" u="none" strike="noStrike" baseline="30000" dirty="0">
                <a:solidFill>
                  <a:srgbClr val="000000"/>
                </a:solidFill>
                <a:latin typeface="+mj-lt"/>
              </a:rPr>
              <a:t> Ferrández SM, Moneo Hernández MI, Lasarte Velillas JJ, Ruiz Pardo A. Características, control de la enfermedad y calidad de vida de los pacientes asignados al “Programa de atención al niño asmático” de un centro de atención primaria </a:t>
            </a:r>
            <a:r>
              <a:rPr lang="es-MX" sz="2200" b="0" i="0" u="none" strike="noStrike" baseline="30000" dirty="0" err="1">
                <a:solidFill>
                  <a:srgbClr val="000000"/>
                </a:solidFill>
                <a:latin typeface="+mj-lt"/>
              </a:rPr>
              <a:t>Pediatr</a:t>
            </a:r>
            <a:r>
              <a:rPr lang="es-MX" sz="2200" b="0" i="0" u="none" strike="noStrike" baseline="30000" dirty="0">
                <a:solidFill>
                  <a:srgbClr val="000000"/>
                </a:solidFill>
                <a:latin typeface="+mj-lt"/>
              </a:rPr>
              <a:t>. 2020;53(2):49-55. </a:t>
            </a:r>
          </a:p>
        </p:txBody>
      </p:sp>
      <p:pic>
        <p:nvPicPr>
          <p:cNvPr id="5" name="Imagen 4" descr="Gráfico, Gráfico de barras&#10;&#10;Descripción generada automáticamente">
            <a:extLst>
              <a:ext uri="{FF2B5EF4-FFF2-40B4-BE49-F238E27FC236}">
                <a16:creationId xmlns:a16="http://schemas.microsoft.com/office/drawing/2014/main" id="{13476423-2913-4924-BE2D-B723D2232A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295" y="3078480"/>
            <a:ext cx="6507480" cy="3764280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2C40A9B3-CAA5-40F7-A63E-B361156A031D}"/>
              </a:ext>
            </a:extLst>
          </p:cNvPr>
          <p:cNvSpPr txBox="1"/>
          <p:nvPr/>
        </p:nvSpPr>
        <p:spPr>
          <a:xfrm>
            <a:off x="612775" y="259345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Figura 2. Resultados PACQLQTM dividiendo los grupos en función del resultado en el cuestionario ACQTM.</a:t>
            </a:r>
          </a:p>
        </p:txBody>
      </p:sp>
    </p:spTree>
    <p:extLst>
      <p:ext uri="{BB962C8B-B14F-4D97-AF65-F5344CB8AC3E}">
        <p14:creationId xmlns:p14="http://schemas.microsoft.com/office/powerpoint/2010/main" val="1138938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170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Diony Pulido</dc:creator>
  <cp:lastModifiedBy>Diony Pulido</cp:lastModifiedBy>
  <cp:revision>1</cp:revision>
  <dcterms:created xsi:type="dcterms:W3CDTF">2020-12-09T02:22:20Z</dcterms:created>
  <dcterms:modified xsi:type="dcterms:W3CDTF">2020-12-09T02:25:49Z</dcterms:modified>
</cp:coreProperties>
</file>