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737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630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149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998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24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81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990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483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387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942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494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6FC72-253F-45A2-A63B-DAA1381EA873}" type="datetimeFigureOut">
              <a:rPr lang="es-CO" smtClean="0"/>
              <a:t>23/02/2021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0272C-2D55-40D1-A555-C17CC465F51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514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5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C44EAE-BDB8-4429-9CC2-372165AA364F}"/>
              </a:ext>
            </a:extLst>
          </p:cNvPr>
          <p:cNvSpPr txBox="1"/>
          <p:nvPr/>
        </p:nvSpPr>
        <p:spPr>
          <a:xfrm>
            <a:off x="838200" y="5852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s-CO" sz="4400" b="0" i="0" dirty="0">
                <a:solidFill>
                  <a:schemeClr val="bg1"/>
                </a:solidFill>
                <a:effectLst/>
                <a:latin typeface="+mj-lt"/>
              </a:rPr>
              <a:t>DOI: https://doi.org/ 10.14295/rp.v53i3.225</a:t>
            </a:r>
            <a:endParaRPr lang="es-CO" sz="4400" i="0" dirty="0">
              <a:solidFill>
                <a:schemeClr val="bg1"/>
              </a:solidFill>
              <a:latin typeface="+mj-lt"/>
            </a:endParaRPr>
          </a:p>
          <a:p>
            <a:pPr marR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0" i="0" u="none" strike="noStrike" baseline="30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68AF9CF-9132-4026-A4D2-DCB5F3A484B6}"/>
              </a:ext>
            </a:extLst>
          </p:cNvPr>
          <p:cNvSpPr txBox="1"/>
          <p:nvPr/>
        </p:nvSpPr>
        <p:spPr>
          <a:xfrm>
            <a:off x="7845551" y="2875280"/>
            <a:ext cx="3803904" cy="2326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0" u="none" strike="noStrike" baseline="30000" dirty="0"/>
              <a:t>Como </a:t>
            </a:r>
            <a:r>
              <a:rPr lang="en-US" sz="2200" b="1" i="0" u="none" strike="noStrike" baseline="30000" dirty="0" err="1"/>
              <a:t>Citar</a:t>
            </a:r>
            <a:r>
              <a:rPr lang="en-US" sz="2200" b="1" i="0" u="none" strike="noStrike" baseline="30000" dirty="0"/>
              <a:t>:</a:t>
            </a:r>
            <a:r>
              <a:rPr lang="en-US" sz="2200" b="0" i="0" u="none" strike="noStrike" baseline="30000" dirty="0"/>
              <a:t> </a:t>
            </a:r>
            <a:r>
              <a:rPr lang="es-MX" sz="2200" baseline="30000" dirty="0" err="1"/>
              <a:t>Naveda</a:t>
            </a:r>
            <a:r>
              <a:rPr lang="es-MX" sz="2200" baseline="30000" dirty="0"/>
              <a:t> Romero, O., </a:t>
            </a:r>
            <a:r>
              <a:rPr lang="es-MX" sz="2200" baseline="30000" dirty="0" err="1"/>
              <a:t>Naveda</a:t>
            </a:r>
            <a:r>
              <a:rPr lang="es-MX" sz="2200" baseline="30000" dirty="0"/>
              <a:t> Meléndez, A. F., &amp; Meléndez </a:t>
            </a:r>
            <a:r>
              <a:rPr lang="es-MX" sz="2200" baseline="30000" dirty="0" err="1"/>
              <a:t>Freitez</a:t>
            </a:r>
            <a:r>
              <a:rPr lang="es-MX" sz="2200" baseline="30000" dirty="0"/>
              <a:t>, R. J. (2020). Factores de riesgo para mortalidad en el niño gran quemado. Pediatría, 53(3), 83-90. https://doi.org/10.14295/rp.v53i3.225</a:t>
            </a:r>
            <a:r>
              <a:rPr lang="en-US" sz="2200" baseline="30000" dirty="0"/>
              <a:t>. </a:t>
            </a:r>
          </a:p>
        </p:txBody>
      </p:sp>
      <p:pic>
        <p:nvPicPr>
          <p:cNvPr id="3" name="Imagen 2" descr="Gráfico&#10;&#10;Descripción generada automáticamente">
            <a:extLst>
              <a:ext uri="{FF2B5EF4-FFF2-40B4-BE49-F238E27FC236}">
                <a16:creationId xmlns:a16="http://schemas.microsoft.com/office/drawing/2014/main" id="{E3C26043-06A0-4E01-BAC3-DB392DFC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90" y="2570480"/>
            <a:ext cx="522732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86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68</Words>
  <Application>Microsoft Office PowerPoint</Application>
  <PresentationFormat>Panorámica</PresentationFormat>
  <Paragraphs>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Diony Pulido</dc:creator>
  <cp:lastModifiedBy>Diony Pulido</cp:lastModifiedBy>
  <cp:revision>2</cp:revision>
  <dcterms:created xsi:type="dcterms:W3CDTF">2020-12-09T02:09:12Z</dcterms:created>
  <dcterms:modified xsi:type="dcterms:W3CDTF">2021-02-23T18:49:58Z</dcterms:modified>
</cp:coreProperties>
</file>