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4" d="100"/>
          <a:sy n="84" d="100"/>
        </p:scale>
        <p:origin x="4" y="-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800DE-A95A-4D00-9D67-09D4EC365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8AAC0F-A0E9-4BEE-907E-CC9E6B7E7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E0BA48-BC26-4A4F-9DE1-A548A2BE9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4B0660-0C61-47A8-92E2-731152CF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CE43E6-1787-4CC5-A8FD-BD1225FAC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7792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A66FD2-492B-4975-872E-4E79E9C3E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67BD556-2CD5-4E44-8E95-866C55573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60E93F-13B9-48E3-A292-8AC8489FB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793D12-CB6B-4BB3-B08A-DE553B07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9C586A-85FD-4210-AC26-D2511406A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776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6B748E6-E2A2-4B03-A377-B09BE62C0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7085B6-5061-47C9-9259-7AB9F5717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D3108E-C51A-443F-828C-F8F430590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4B66A9-A0C0-4A3D-B4FE-7ABD6AE93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0EE12D-3B8D-48E4-92BE-29DDBEADE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715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BAA36A-444A-4A46-B0A8-FDFCFCCEA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996DF1-4990-445D-BB93-5DDEB25C9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980619-60C7-4E95-A584-AAD09074D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6611AF-8D41-4ADE-9B93-077871D9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23D18D-9E18-4150-B5C5-2B19EECEF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331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00ADE3-57DE-43EF-A1EE-CE8EDE246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7BD939-5215-43D4-877D-E96D70425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1C830F-6F09-4E0C-9B20-06A31DF23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341A5B-0415-46E3-B6C0-FCF4E544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198A9F-1863-4B35-AE84-1A8638974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893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CD70AE-5222-4974-9151-64B7763D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87FE4B-A95A-4F00-9C38-5B1C6C22EE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7AAB5-B945-460A-A5BA-C1CEEDE71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E816E6-864A-4CE4-AA4E-BCA19103B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9C926F-D544-426C-A93E-A6661E0A9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1D9674-7C15-426E-9A7F-EC65FCD70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400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FDA0F-5FA6-4B98-AA0C-B795F0B5D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623311-4207-4AF0-9CBD-4465833CC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297A6-FF4A-4C22-9A30-2A313665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1E6D29-F616-4F06-B9D3-F06EB5D33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E2BBE8E-F8B2-4569-9959-5D7F4AAC0F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A86E6AC-7CD4-44FE-908F-F266171A5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D017F46-24CE-4B60-88FA-A26C4A06E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C0CCCE8-3544-475D-9547-E1505275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499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BEE996-A86D-4300-BD51-E0F50611A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CDF8D0-80B5-4E56-8875-29215C154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8BAF0EE-BF1F-4FC6-BE0F-11B3629AA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8EC666A-90E0-47C7-80B7-46DF668D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872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6452477-6B58-4952-9060-727FBA113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B254004-C892-4029-B458-6236382B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0DEB9C-029C-40EE-A3A4-C41D54C7A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340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ED3C85-4BEE-4A04-9CE7-BD4D6CB82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9EC75B-108E-4772-BB8E-49053010D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08C68B-BFF2-457B-BBC4-838404A3C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143D90-0921-4FFD-AEA7-93123D22E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EA5952-7266-425A-A4D2-476B7E60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213169-FF1A-40A4-86D5-AF40B44A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117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575B84-666D-4246-8771-E7DF918BA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8541380-EB37-44FB-9627-8C0A1FC1A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3F130A-9990-44F3-9D20-BA1639C5E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EDC307-CDC3-463E-A901-C8C0D127E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DF7121-3915-459E-9201-390037AE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A1DC5C-2106-4699-B179-53DC112DD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604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BD0E180-1ED0-46C7-A148-75E09D9BF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1356D5-5521-4177-B4A4-9819A076C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150764-115A-43ED-9ABD-80BADFE74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3EC03-C3D6-45A7-B993-095102FFC6C1}" type="datetimeFigureOut">
              <a:rPr lang="es-CO" smtClean="0"/>
              <a:t>1/02/2023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25E565-572B-438B-81CC-56179AB0E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CBF266-D9D3-4CB5-B165-A7077DECA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0A828-49BA-4B57-ABE5-51C5E7DA3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223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doi:%20https://doi.org/10.14295/rp.v55i4.400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9F1587E-5AD7-4C68-A93E-152B12176729}"/>
              </a:ext>
            </a:extLst>
          </p:cNvPr>
          <p:cNvSpPr txBox="1"/>
          <p:nvPr/>
        </p:nvSpPr>
        <p:spPr>
          <a:xfrm>
            <a:off x="428263" y="249085"/>
            <a:ext cx="3588152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000" baseline="30000" dirty="0">
                <a:solidFill>
                  <a:srgbClr val="000000"/>
                </a:solidFill>
                <a:latin typeface="Helvetica LT Std" panose="020B0504020202020204" pitchFamily="34" charset="0"/>
                <a:hlinkClick r:id="rId2"/>
              </a:rPr>
              <a:t>DOI: </a:t>
            </a:r>
            <a:r>
              <a:rPr lang="es-ES_tradnl" sz="2000" b="0" i="0" u="none" strike="noStrike" baseline="30000" dirty="0">
                <a:solidFill>
                  <a:srgbClr val="000000"/>
                </a:solidFill>
                <a:latin typeface="Helvetica LT Std" panose="020B0504020202020204" pitchFamily="34" charset="0"/>
                <a:hlinkClick r:id="rId2"/>
              </a:rPr>
              <a:t>https://doi.org/10.14295/rp.v55i4.400</a:t>
            </a:r>
            <a:endParaRPr lang="es-ES_tradnl" sz="2000" b="0" i="0" u="none" strike="noStrike" baseline="30000" dirty="0">
              <a:solidFill>
                <a:srgbClr val="000000"/>
              </a:solidFill>
              <a:latin typeface="Helvetica LT Std" panose="020B0504020202020204" pitchFamily="34" charset="0"/>
            </a:endParaRPr>
          </a:p>
        </p:txBody>
      </p:sp>
      <p:pic>
        <p:nvPicPr>
          <p:cNvPr id="7" name="Imagen 6" descr="Gráfico, Gráfico de cajas y bigotes&#10;&#10;Descripción generada automáticamente">
            <a:extLst>
              <a:ext uri="{FF2B5EF4-FFF2-40B4-BE49-F238E27FC236}">
                <a16:creationId xmlns:a16="http://schemas.microsoft.com/office/drawing/2014/main" id="{916C3B5C-A223-4B4A-85B9-2E8A0631D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5810" y="1475912"/>
            <a:ext cx="7400379" cy="4753412"/>
          </a:xfrm>
          <a:prstGeom prst="rect">
            <a:avLst/>
          </a:prstGeom>
        </p:spPr>
      </p:pic>
      <p:pic>
        <p:nvPicPr>
          <p:cNvPr id="8" name="Imagen 7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6CE70A47-6011-47E6-8E1E-4C99D29996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497" y="5765291"/>
            <a:ext cx="1722228" cy="783613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3856A06B-9491-497E-9203-072435666EAE}"/>
              </a:ext>
            </a:extLst>
          </p:cNvPr>
          <p:cNvSpPr txBox="1"/>
          <p:nvPr/>
        </p:nvSpPr>
        <p:spPr>
          <a:xfrm>
            <a:off x="2747690" y="6229324"/>
            <a:ext cx="7181850" cy="37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rtl="0"/>
            <a:r>
              <a:rPr lang="es-MX" sz="1400" b="1" i="0" u="none" strike="noStrike" baseline="30000" dirty="0">
                <a:solidFill>
                  <a:schemeClr val="accent1"/>
                </a:solidFill>
                <a:latin typeface="Caecilia LT Std Light" panose="00000400000000000000" pitchFamily="50" charset="0"/>
              </a:rPr>
              <a:t>Como Citar:</a:t>
            </a:r>
            <a:r>
              <a:rPr lang="es-MX" sz="1400" b="0" i="0" u="none" strike="noStrike" baseline="30000" dirty="0">
                <a:solidFill>
                  <a:schemeClr val="accent1"/>
                </a:solidFill>
                <a:latin typeface="Caecilia LT Std Roman" panose="02060503050505020204" pitchFamily="18" charset="0"/>
              </a:rPr>
              <a:t> Quiñonez Zúñiga YA, Castro Delgado OE, Sotelo Daza JA, Ortiz RA. Perfil epidemiológico de la mortalidad perinatal en el departamento del Cauca, Colombia, 2010- 2018. </a:t>
            </a:r>
            <a:r>
              <a:rPr lang="es-MX" sz="1400" b="0" i="0" u="none" strike="noStrike" baseline="30000" dirty="0" err="1">
                <a:solidFill>
                  <a:schemeClr val="accent1"/>
                </a:solidFill>
                <a:latin typeface="Caecilia LT Std Roman" panose="02060503050505020204" pitchFamily="18" charset="0"/>
              </a:rPr>
              <a:t>Pediatr</a:t>
            </a:r>
            <a:r>
              <a:rPr lang="es-MX" sz="1400" b="0" i="0" u="none" strike="noStrike" baseline="30000" dirty="0">
                <a:solidFill>
                  <a:schemeClr val="accent1"/>
                </a:solidFill>
                <a:latin typeface="Caecilia LT Std Roman" panose="02060503050505020204" pitchFamily="18" charset="0"/>
              </a:rPr>
              <a:t>. 2022;55(4:)181-192.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D0C3856-F7B7-4B31-87B7-55EC24C09D29}"/>
              </a:ext>
            </a:extLst>
          </p:cNvPr>
          <p:cNvSpPr txBox="1"/>
          <p:nvPr/>
        </p:nvSpPr>
        <p:spPr>
          <a:xfrm>
            <a:off x="949124" y="780851"/>
            <a:ext cx="102204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800" b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Anexo.</a:t>
            </a:r>
            <a:r>
              <a:rPr lang="es-CO" sz="1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s-CO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Distribución de muertes perinatales de acuerdo con causa básica de muerte y número de controles prenatales en el Departamento del Cauca 2010-2018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805669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78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Caecilia LT Std Light</vt:lpstr>
      <vt:lpstr>Caecilia LT Std Roman</vt:lpstr>
      <vt:lpstr>Calibri</vt:lpstr>
      <vt:lpstr>Calibri Light</vt:lpstr>
      <vt:lpstr>Helvetica LT Std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Diony Pulido</dc:creator>
  <cp:lastModifiedBy>Diony Pulido</cp:lastModifiedBy>
  <cp:revision>3</cp:revision>
  <dcterms:created xsi:type="dcterms:W3CDTF">2023-02-01T17:04:56Z</dcterms:created>
  <dcterms:modified xsi:type="dcterms:W3CDTF">2023-02-02T02:38:38Z</dcterms:modified>
</cp:coreProperties>
</file>